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PANIS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bioethics.org.au/Resources/Resource%20Topics/Transgenics%20and%20Xeno.html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594375" x="685800"/>
            <a:ext cy="1343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en" i="1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Xenotransplantation &amp; Transgenics: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By: Michael Carbonaro, Garrett Hoefer,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 Rick York, Cris Boggio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19204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516850" x="272050"/>
            <a:ext cy="907500" cx="8535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4800" lang="en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Xenotransplantation &amp; Transgenics?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u="sng" lang="en" i="1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Xenotransplantation: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The most common method of taking biological material from an animal, modifying it in a certain way, and being able to mix it with a human permanently.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u="sng" lang="en" i="1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Transgenics: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Genetically modifying animals (mostly pigs) to have certain genes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Compliments xenotransplantation in  future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7">
            <a:off y="3561814" x="6161871"/>
            <a:ext cy="1342518" cx="1390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u="sng" lang="en" i="1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Ethical Issues: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683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200" lang="en">
                <a:latin typeface="Comic Sans MS"/>
                <a:ea typeface="Comic Sans MS"/>
                <a:cs typeface="Comic Sans MS"/>
                <a:sym typeface="Comic Sans MS"/>
              </a:rPr>
              <a:t>For years problems with the ethics of genetically modifying animals (mostly pigs) and using their organs has been disputed.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20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indent="-3683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200" lang="en">
                <a:latin typeface="Comic Sans MS"/>
                <a:ea typeface="Comic Sans MS"/>
                <a:cs typeface="Comic Sans MS"/>
                <a:sym typeface="Comic Sans MS"/>
              </a:rPr>
              <a:t>Porcine Endogenous Retroviruses (PERVs) are viruses carried by pigs. Scientists are nervous about creating other animal to human infections (AIDs and CJD) through PERVs.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14575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u="sng" lang="en" i="1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Benefits: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Human organ donor shortage: 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rPr sz="2400" lang="en">
                <a:latin typeface="Comic Sans MS"/>
                <a:ea typeface="Comic Sans MS"/>
                <a:cs typeface="Comic Sans MS"/>
                <a:sym typeface="Comic Sans MS"/>
              </a:rPr>
              <a:t>Low percentages of organ donations can’t support needs for organ donations.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Saves more time getting biological parts of an animal then a human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Saves lives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u="sng" lang="en" i="1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Conclusion: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Overall, we think X.T</a:t>
            </a:r>
            <a:r>
              <a:rPr lang="en" i="1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is a great idea, will benefit to human patients that need a donor and saves more time searching for organs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u="sng" lang="en" i="1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Bibliography: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lang="en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http://www.bioethics.org.au/Resources/Resource%20Topics/Transgenics%20and%20Xeno.html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Font typeface="Arial"/>
              <a:buChar char="●"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